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95" r:id="rId2"/>
    <p:sldId id="651" r:id="rId3"/>
    <p:sldId id="652" r:id="rId4"/>
    <p:sldId id="681" r:id="rId5"/>
    <p:sldId id="682" r:id="rId6"/>
    <p:sldId id="684" r:id="rId7"/>
    <p:sldId id="701" r:id="rId8"/>
    <p:sldId id="728" r:id="rId9"/>
    <p:sldId id="729" r:id="rId10"/>
    <p:sldId id="730" r:id="rId11"/>
    <p:sldId id="687" r:id="rId12"/>
    <p:sldId id="688" r:id="rId13"/>
    <p:sldId id="731" r:id="rId14"/>
    <p:sldId id="732" r:id="rId15"/>
    <p:sldId id="733" r:id="rId16"/>
    <p:sldId id="735" r:id="rId17"/>
    <p:sldId id="691" r:id="rId18"/>
    <p:sldId id="692" r:id="rId19"/>
    <p:sldId id="719" r:id="rId20"/>
    <p:sldId id="736" r:id="rId21"/>
    <p:sldId id="737" r:id="rId22"/>
    <p:sldId id="738" r:id="rId23"/>
    <p:sldId id="695" r:id="rId24"/>
    <p:sldId id="696" r:id="rId25"/>
    <p:sldId id="709" r:id="rId26"/>
    <p:sldId id="739" r:id="rId27"/>
    <p:sldId id="740" r:id="rId28"/>
    <p:sldId id="741" r:id="rId29"/>
    <p:sldId id="742" r:id="rId30"/>
    <p:sldId id="500" r:id="rId31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15.08.2022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29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="" xmlns:a16="http://schemas.microsoft.com/office/drawing/2014/main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4689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V7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主驾驶仿真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432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7174" name="Picture 6" descr="D:\LJY\202203\GGGG\V7_P1\01_FC\FC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4090982" cy="2812550"/>
          </a:xfrm>
          <a:prstGeom prst="rect">
            <a:avLst/>
          </a:prstGeom>
          <a:noFill/>
        </p:spPr>
      </p:pic>
      <p:pic>
        <p:nvPicPr>
          <p:cNvPr id="7175" name="Picture 7" descr="D:\LJY\202203\GGGG\V7_P1\01_FC\FC08_Q235_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571612"/>
            <a:ext cx="3571868" cy="28574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714348" y="3643314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LJY\202203\GGGG\V7_P1\02_RC\RC01.jpg"/>
          <p:cNvPicPr>
            <a:picLocks noChangeAspect="1" noChangeArrowheads="1"/>
          </p:cNvPicPr>
          <p:nvPr/>
        </p:nvPicPr>
        <p:blipFill>
          <a:blip r:embed="rId4"/>
          <a:srcRect l="17578" t="1674" r="12109" b="4575"/>
          <a:stretch>
            <a:fillRect/>
          </a:stretch>
        </p:blipFill>
        <p:spPr bwMode="auto">
          <a:xfrm>
            <a:off x="2214546" y="2357430"/>
            <a:ext cx="1928826" cy="30003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3\GGGG\V7_P1\02_RC\R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143116"/>
            <a:ext cx="2772439" cy="3495684"/>
          </a:xfrm>
          <a:prstGeom prst="rect">
            <a:avLst/>
          </a:prstGeom>
          <a:noFill/>
        </p:spPr>
      </p:pic>
      <p:pic>
        <p:nvPicPr>
          <p:cNvPr id="4" name="Picture 3" descr="D:\LJY\202203\GGGG\V7_P1\02_RC\R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51266"/>
            <a:ext cx="2771772" cy="35637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503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42" name="Picture 2" descr="D:\LJY\202203\GGGG\V7_P1\02_RC\RC07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643050"/>
            <a:ext cx="2952744" cy="2834634"/>
          </a:xfrm>
          <a:prstGeom prst="rect">
            <a:avLst/>
          </a:prstGeom>
          <a:noFill/>
        </p:spPr>
      </p:pic>
      <p:pic>
        <p:nvPicPr>
          <p:cNvPr id="10243" name="Picture 3" descr="D:\LJY\202203\GGGG\V7_P1\02_RC\RC07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357298"/>
            <a:ext cx="32004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138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266" name="Picture 2" descr="D:\LJY\202203\GGGG\V7_P1\02_RC\RC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428736"/>
            <a:ext cx="3309934" cy="3177537"/>
          </a:xfrm>
          <a:prstGeom prst="rect">
            <a:avLst/>
          </a:prstGeom>
          <a:noFill/>
        </p:spPr>
      </p:pic>
      <p:pic>
        <p:nvPicPr>
          <p:cNvPr id="11267" name="Picture 3" descr="D:\LJY\202203\GGGG\V7_P1\02_RC\RC04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357298"/>
            <a:ext cx="3748086" cy="317145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123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2290" name="Picture 2" descr="D:\LJY\202203\GGGG\V7_P1\02_RC\RC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8"/>
            <a:ext cx="3614734" cy="3079218"/>
          </a:xfrm>
          <a:prstGeom prst="rect">
            <a:avLst/>
          </a:prstGeom>
          <a:noFill/>
        </p:spPr>
      </p:pic>
      <p:pic>
        <p:nvPicPr>
          <p:cNvPr id="12291" name="Picture 3" descr="D:\LJY\202203\GGGG\V7_P1\02_RC\R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285860"/>
            <a:ext cx="3228972" cy="32289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451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3314" name="Picture 2" descr="D:\LJY\202203\GGGG\V7_P1\02_RC\RC0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3901722" cy="2719382"/>
          </a:xfrm>
          <a:prstGeom prst="rect">
            <a:avLst/>
          </a:prstGeom>
          <a:noFill/>
        </p:spPr>
      </p:pic>
      <p:pic>
        <p:nvPicPr>
          <p:cNvPr id="13315" name="Picture 3" descr="D:\LJY\202203\GGGG\V7_P1\02_RC\RC08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4314820" cy="31380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 descr="D:\LJY\202203\GGGG\V7_P1\03_HP\HP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000372"/>
            <a:ext cx="2752732" cy="33511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基准线）位移为</a:t>
            </a:r>
            <a:r>
              <a:rPr lang="en-US" altLang="zh-CN" dirty="0" smtClean="0"/>
              <a:t>18mm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Picture 2" descr="D:\LJY\202203\GGGG\V7_P1\03_HP\HP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00240"/>
            <a:ext cx="6600811" cy="43493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205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6386" name="Picture 2" descr="D:\LJY\202203\GGGG\V7_P1\03_HP\HP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428736"/>
            <a:ext cx="3148010" cy="3148010"/>
          </a:xfrm>
          <a:prstGeom prst="rect">
            <a:avLst/>
          </a:prstGeom>
          <a:noFill/>
        </p:spPr>
      </p:pic>
      <p:pic>
        <p:nvPicPr>
          <p:cNvPr id="16387" name="Picture 3" descr="D:\LJY\202203\GGGG\V7_P1\03_HP\HP07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14422"/>
            <a:ext cx="33528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82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7410" name="Picture 2" descr="D:\LJY\202203\GGGG\V7_P1\03_HP\HP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3608934" cy="2862258"/>
          </a:xfrm>
          <a:prstGeom prst="rect">
            <a:avLst/>
          </a:prstGeom>
          <a:noFill/>
        </p:spPr>
      </p:pic>
      <p:pic>
        <p:nvPicPr>
          <p:cNvPr id="17411" name="Picture 3" descr="D:\LJY\202203\GGGG\V7_P1\03_HP\HP05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3766731" cy="2857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78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8434" name="Picture 2" descr="D:\LJY\202203\GGGG\V7_P1\03_HP\HP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3297428" cy="2728906"/>
          </a:xfrm>
          <a:prstGeom prst="rect">
            <a:avLst/>
          </a:prstGeom>
          <a:noFill/>
        </p:spPr>
      </p:pic>
      <p:pic>
        <p:nvPicPr>
          <p:cNvPr id="18435" name="Picture 3" descr="D:\LJY\202203\GGGG\V7_P1\03_HP\HP06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85860"/>
            <a:ext cx="3286148" cy="279931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308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9458" name="Picture 2" descr="D:\LJY\202203\GGGG\V7_P1\03_HP\HP0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736"/>
            <a:ext cx="3319458" cy="2936444"/>
          </a:xfrm>
          <a:prstGeom prst="rect">
            <a:avLst/>
          </a:prstGeom>
          <a:noFill/>
        </p:spPr>
      </p:pic>
      <p:pic>
        <p:nvPicPr>
          <p:cNvPr id="19459" name="Picture 3" descr="D:\LJY\202203\GGGG\V7_P1\03_HP\HP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3748086" cy="30273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倍惯性力载荷</a:t>
            </a:r>
            <a:r>
              <a:rPr lang="en-US" altLang="zh-CN" sz="16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2800N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Picture 2" descr="D:\LJY\202203\GGGG\V7_P1\04_SBA\SB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220048"/>
            <a:ext cx="3890962" cy="41902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Picture 2" descr="D:\LJY\202203\GGGG\V7_P1\04_SBA\SBA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071678"/>
            <a:ext cx="3962400" cy="4572000"/>
          </a:xfrm>
          <a:prstGeom prst="rect">
            <a:avLst/>
          </a:prstGeom>
          <a:noFill/>
        </p:spPr>
      </p:pic>
      <p:pic>
        <p:nvPicPr>
          <p:cNvPr id="21507" name="Picture 3" descr="D:\LJY\202203\GGGG\V7_P1\04_SBA\SBA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214554"/>
            <a:ext cx="3962400" cy="4267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上固定点位移为</a:t>
            </a:r>
            <a:r>
              <a:rPr lang="en-US" altLang="zh-CN" dirty="0" smtClean="0"/>
              <a:t>275mm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Picture 2" descr="D:\LJY\202203\GGGG\V7_P1\04_SBA\sba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785926"/>
            <a:ext cx="6924693" cy="44624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561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3554" name="Picture 2" descr="D:\LJY\202203\GGGG\V7_P1\04_SBA\SBA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4114800" cy="3352800"/>
          </a:xfrm>
          <a:prstGeom prst="rect">
            <a:avLst/>
          </a:prstGeom>
          <a:noFill/>
        </p:spPr>
      </p:pic>
      <p:pic>
        <p:nvPicPr>
          <p:cNvPr id="23555" name="Picture 3" descr="D:\LJY\202203\GGGG\V7_P1\04_SBA\SBA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500174"/>
            <a:ext cx="3390896" cy="29996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243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4578" name="Picture 2" descr="D:\LJY\202203\GGGG\V7_P1\04_SBA\SBA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14488"/>
            <a:ext cx="4143372" cy="2959551"/>
          </a:xfrm>
          <a:prstGeom prst="rect">
            <a:avLst/>
          </a:prstGeom>
          <a:noFill/>
        </p:spPr>
      </p:pic>
      <p:pic>
        <p:nvPicPr>
          <p:cNvPr id="24579" name="Picture 3" descr="D:\LJY\202203\GGGG\V7_P1\04_SBA\SBA05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4476744" cy="30697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228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5602" name="Picture 2" descr="D:\LJY\202203\GGGG\V7_P1\04_SBA\SBA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3876668" cy="2786355"/>
          </a:xfrm>
          <a:prstGeom prst="rect">
            <a:avLst/>
          </a:prstGeom>
          <a:noFill/>
        </p:spPr>
      </p:pic>
      <p:pic>
        <p:nvPicPr>
          <p:cNvPr id="25603" name="Picture 3" descr="D:\LJY\202203\GGGG\V7_P1\04_SBA\SBA06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500174"/>
            <a:ext cx="3876668" cy="29075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446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0.077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6626" name="Picture 2" descr="D:\LJY\202203\GGGG\V7_P1\04_SBA\SBA0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14488"/>
            <a:ext cx="3286116" cy="2816671"/>
          </a:xfrm>
          <a:prstGeom prst="rect">
            <a:avLst/>
          </a:prstGeom>
          <a:noFill/>
        </p:spPr>
      </p:pic>
      <p:pic>
        <p:nvPicPr>
          <p:cNvPr id="26627" name="Picture 3" descr="D:\LJY\202203\GGGG\V7_P1\04_SBA\SBA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571612"/>
            <a:ext cx="3938582" cy="2922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</a:t>
                      </a:r>
                      <a:r>
                        <a:rPr lang="en-US" altLang="zh-CN" sz="1400" dirty="0" smtClean="0"/>
                        <a:t>18mm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285852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1071538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LJY\202203\GGGG\V7_P1\01_FC\FC01.jpg"/>
          <p:cNvPicPr>
            <a:picLocks noChangeAspect="1" noChangeArrowheads="1"/>
          </p:cNvPicPr>
          <p:nvPr/>
        </p:nvPicPr>
        <p:blipFill>
          <a:blip r:embed="rId4"/>
          <a:srcRect l="18750" t="1613" r="6597"/>
          <a:stretch>
            <a:fillRect/>
          </a:stretch>
        </p:blipFill>
        <p:spPr bwMode="auto">
          <a:xfrm>
            <a:off x="2214546" y="2071678"/>
            <a:ext cx="2286016" cy="34591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D:\LJY\202203\GGGG\V7_P1\01_FC\FC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64"/>
            <a:ext cx="3157534" cy="3683790"/>
          </a:xfrm>
          <a:prstGeom prst="rect">
            <a:avLst/>
          </a:prstGeom>
          <a:noFill/>
        </p:spPr>
      </p:pic>
      <p:pic>
        <p:nvPicPr>
          <p:cNvPr id="3" name="Picture 3" descr="D:\LJY\202203\GGGG\V7_P1\01_FC\FC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071678"/>
            <a:ext cx="2871782" cy="33504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167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3074" name="Picture 2" descr="D:\LJY\202203\GGGG\V7_P1\01_FC\FC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4114800" cy="3352800"/>
          </a:xfrm>
          <a:prstGeom prst="rect">
            <a:avLst/>
          </a:prstGeom>
          <a:noFill/>
        </p:spPr>
      </p:pic>
      <p:pic>
        <p:nvPicPr>
          <p:cNvPr id="3075" name="Picture 3" descr="D:\LJY\202203\GGGG\V7_P1\01_FC\FC07_SPFH590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500174"/>
            <a:ext cx="3655047" cy="29942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127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098" name="Picture 2" descr="D:\LJY\202203\GGGG\V7_P1\01_FC\FC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3290886" cy="3290886"/>
          </a:xfrm>
          <a:prstGeom prst="rect">
            <a:avLst/>
          </a:prstGeom>
          <a:noFill/>
        </p:spPr>
      </p:pic>
      <p:pic>
        <p:nvPicPr>
          <p:cNvPr id="4099" name="Picture 3" descr="D:\LJY\202203\GGGG\V7_P1\01_FC\FC04_Q235_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357298"/>
            <a:ext cx="2619372" cy="30122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143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122" name="Picture 2" descr="D:\LJY\202203\GGGG\V7_P1\01_FC\FC05_Q235_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14488"/>
            <a:ext cx="4129078" cy="2638022"/>
          </a:xfrm>
          <a:prstGeom prst="rect">
            <a:avLst/>
          </a:prstGeom>
          <a:noFill/>
        </p:spPr>
      </p:pic>
      <p:pic>
        <p:nvPicPr>
          <p:cNvPr id="5125" name="Picture 5" descr="D:\LJY\202203\GGGG\V7_P1\01_FC\FC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857364"/>
            <a:ext cx="3976678" cy="27268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123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6146" name="Picture 2" descr="D:\LJY\202203\GGGG\V7_P1\01_FC\FC06_Q235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3624258" cy="2847631"/>
          </a:xfrm>
          <a:prstGeom prst="rect">
            <a:avLst/>
          </a:prstGeom>
          <a:noFill/>
        </p:spPr>
      </p:pic>
      <p:pic>
        <p:nvPicPr>
          <p:cNvPr id="6147" name="Picture 3" descr="D:\LJY\202203\GGGG\V7_P1\01_FC\F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57298"/>
            <a:ext cx="4267200" cy="32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1708</Words>
  <Application>WPS 演示</Application>
  <PresentationFormat>全屏显示(4:3)</PresentationFormat>
  <Paragraphs>477</Paragraphs>
  <Slides>30</Slides>
  <Notes>30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1363</cp:revision>
  <cp:lastPrinted>2015-12-04T12:34:00Z</cp:lastPrinted>
  <dcterms:created xsi:type="dcterms:W3CDTF">2010-09-20T11:05:00Z</dcterms:created>
  <dcterms:modified xsi:type="dcterms:W3CDTF">2022-08-15T14:12:25Z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